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2" r:id="rId3"/>
    <p:sldId id="257" r:id="rId4"/>
    <p:sldId id="266" r:id="rId5"/>
    <p:sldId id="258" r:id="rId6"/>
    <p:sldId id="267" r:id="rId7"/>
    <p:sldId id="259" r:id="rId8"/>
    <p:sldId id="270" r:id="rId9"/>
    <p:sldId id="265" r:id="rId10"/>
    <p:sldId id="260" r:id="rId11"/>
    <p:sldId id="268" r:id="rId12"/>
    <p:sldId id="269" r:id="rId13"/>
    <p:sldId id="263" r:id="rId14"/>
    <p:sldId id="264" r:id="rId15"/>
    <p:sldId id="261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66" y="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36bed25f3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36bed25f3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36bed25f3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36bed25f3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36bed25f3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36bed25f3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36bed25f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36bed25f3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36bed25f3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36bed25f3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36bed25f3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536bed25f3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36bed25f3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536bed25f3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05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36bed25f3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536bed25f3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82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36bed25f3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536bed25f3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802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36bed25f3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536bed25f3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65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3533" y="-712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lang="en-US"/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lang="en-US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lang="en-US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lang="en-US" sz="2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532575"/>
            <a:ext cx="85206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850" b="1" dirty="0">
                <a:solidFill>
                  <a:schemeClr val="dk1"/>
                </a:solidFill>
              </a:rPr>
              <a:t>איפיון מוצר</a:t>
            </a:r>
            <a:endParaRPr sz="2850" dirty="0">
              <a:solidFill>
                <a:schemeClr val="dk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850" dirty="0">
                <a:solidFill>
                  <a:schemeClr val="dk1"/>
                </a:solidFill>
              </a:rPr>
            </a:br>
            <a:r>
              <a:rPr lang="iw" sz="2850" dirty="0">
                <a:solidFill>
                  <a:schemeClr val="dk1"/>
                </a:solidFill>
              </a:rPr>
              <a:t>שם האפליקציה</a:t>
            </a:r>
            <a:r>
              <a:rPr lang="he-IL" sz="2850" dirty="0">
                <a:solidFill>
                  <a:schemeClr val="dk1"/>
                </a:solidFill>
              </a:rPr>
              <a:t>:</a:t>
            </a:r>
            <a:r>
              <a:rPr lang="en-US" sz="2850" dirty="0">
                <a:solidFill>
                  <a:schemeClr val="dk1"/>
                </a:solidFill>
              </a:rPr>
              <a:t>Instagram</a:t>
            </a:r>
            <a:br>
              <a:rPr lang="en-US" sz="2850" dirty="0">
                <a:solidFill>
                  <a:schemeClr val="dk1"/>
                </a:solidFill>
              </a:rPr>
            </a:br>
            <a:endParaRPr sz="2850" dirty="0">
              <a:solidFill>
                <a:schemeClr val="dk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850" dirty="0">
                <a:solidFill>
                  <a:schemeClr val="dk1"/>
                </a:solidFill>
              </a:rPr>
              <a:t>חברי הצוות</a:t>
            </a:r>
            <a:r>
              <a:rPr lang="en-US" sz="2850" dirty="0">
                <a:solidFill>
                  <a:schemeClr val="dk1"/>
                </a:solidFill>
              </a:rPr>
              <a:t>: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53571" y="393941"/>
            <a:ext cx="8520600" cy="2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Flow like/unlike post</a:t>
            </a:r>
            <a:endParaRPr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31DC68-86FB-3071-F239-F836FFD25FA1}"/>
              </a:ext>
            </a:extLst>
          </p:cNvPr>
          <p:cNvSpPr/>
          <p:nvPr/>
        </p:nvSpPr>
        <p:spPr>
          <a:xfrm>
            <a:off x="611892" y="955651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clicked like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A4B85-C620-E875-5E33-DFBC52FA5F8F}"/>
              </a:ext>
            </a:extLst>
          </p:cNvPr>
          <p:cNvSpPr/>
          <p:nvPr/>
        </p:nvSpPr>
        <p:spPr>
          <a:xfrm>
            <a:off x="3626662" y="955651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056C99-6CDA-356A-5A88-FAA051E9F00A}"/>
              </a:ext>
            </a:extLst>
          </p:cNvPr>
          <p:cNvSpPr/>
          <p:nvPr/>
        </p:nvSpPr>
        <p:spPr>
          <a:xfrm>
            <a:off x="6366424" y="2247042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reRender</a:t>
            </a:r>
            <a:r>
              <a:rPr lang="en-US" dirty="0"/>
              <a:t> post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9A26B5-1462-046D-F733-58F1CC5D7DA7}"/>
              </a:ext>
            </a:extLst>
          </p:cNvPr>
          <p:cNvSpPr/>
          <p:nvPr/>
        </p:nvSpPr>
        <p:spPr>
          <a:xfrm>
            <a:off x="3626662" y="3571718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1A7141-FBD5-62AE-D8D4-B514E81571F2}"/>
              </a:ext>
            </a:extLst>
          </p:cNvPr>
          <p:cNvSpPr/>
          <p:nvPr/>
        </p:nvSpPr>
        <p:spPr>
          <a:xfrm>
            <a:off x="623924" y="3571718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F34E6D-6574-746F-CC15-9C34C36F1BBD}"/>
              </a:ext>
            </a:extLst>
          </p:cNvPr>
          <p:cNvCxnSpPr>
            <a:cxnSpLocks/>
          </p:cNvCxnSpPr>
          <p:nvPr/>
        </p:nvCxnSpPr>
        <p:spPr>
          <a:xfrm>
            <a:off x="2581633" y="1632513"/>
            <a:ext cx="9728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8288D7-3FEE-C6A1-62CD-58CD0F21F69C}"/>
              </a:ext>
            </a:extLst>
          </p:cNvPr>
          <p:cNvCxnSpPr>
            <a:cxnSpLocks/>
          </p:cNvCxnSpPr>
          <p:nvPr/>
        </p:nvCxnSpPr>
        <p:spPr>
          <a:xfrm>
            <a:off x="5592965" y="1635094"/>
            <a:ext cx="1048467" cy="4876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860303-2D5E-43BB-C0E4-5809EA348A62}"/>
              </a:ext>
            </a:extLst>
          </p:cNvPr>
          <p:cNvCxnSpPr>
            <a:cxnSpLocks/>
          </p:cNvCxnSpPr>
          <p:nvPr/>
        </p:nvCxnSpPr>
        <p:spPr>
          <a:xfrm flipH="1">
            <a:off x="5589528" y="3725033"/>
            <a:ext cx="1045029" cy="5140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91A92F-A6FA-613B-5BA7-D83A1462EC62}"/>
              </a:ext>
            </a:extLst>
          </p:cNvPr>
          <p:cNvCxnSpPr>
            <a:cxnSpLocks/>
          </p:cNvCxnSpPr>
          <p:nvPr/>
        </p:nvCxnSpPr>
        <p:spPr>
          <a:xfrm flipH="1">
            <a:off x="2550695" y="4173239"/>
            <a:ext cx="1003777" cy="16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53571" y="393941"/>
            <a:ext cx="8520600" cy="2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Flow follow/unfollow user</a:t>
            </a:r>
            <a:endParaRPr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31DC68-86FB-3071-F239-F836FFD25FA1}"/>
              </a:ext>
            </a:extLst>
          </p:cNvPr>
          <p:cNvSpPr/>
          <p:nvPr/>
        </p:nvSpPr>
        <p:spPr>
          <a:xfrm>
            <a:off x="611892" y="955651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clicked follow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A4B85-C620-E875-5E33-DFBC52FA5F8F}"/>
              </a:ext>
            </a:extLst>
          </p:cNvPr>
          <p:cNvSpPr/>
          <p:nvPr/>
        </p:nvSpPr>
        <p:spPr>
          <a:xfrm>
            <a:off x="3626662" y="955651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056C99-6CDA-356A-5A88-FAA051E9F00A}"/>
              </a:ext>
            </a:extLst>
          </p:cNvPr>
          <p:cNvSpPr/>
          <p:nvPr/>
        </p:nvSpPr>
        <p:spPr>
          <a:xfrm>
            <a:off x="6366424" y="2247042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following user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9A26B5-1462-046D-F733-58F1CC5D7DA7}"/>
              </a:ext>
            </a:extLst>
          </p:cNvPr>
          <p:cNvSpPr/>
          <p:nvPr/>
        </p:nvSpPr>
        <p:spPr>
          <a:xfrm>
            <a:off x="3626662" y="3571718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followed user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F34E6D-6574-746F-CC15-9C34C36F1BBD}"/>
              </a:ext>
            </a:extLst>
          </p:cNvPr>
          <p:cNvCxnSpPr>
            <a:cxnSpLocks/>
          </p:cNvCxnSpPr>
          <p:nvPr/>
        </p:nvCxnSpPr>
        <p:spPr>
          <a:xfrm>
            <a:off x="2581633" y="1632513"/>
            <a:ext cx="9728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8288D7-3FEE-C6A1-62CD-58CD0F21F69C}"/>
              </a:ext>
            </a:extLst>
          </p:cNvPr>
          <p:cNvCxnSpPr>
            <a:cxnSpLocks/>
          </p:cNvCxnSpPr>
          <p:nvPr/>
        </p:nvCxnSpPr>
        <p:spPr>
          <a:xfrm>
            <a:off x="5592965" y="1635094"/>
            <a:ext cx="1048467" cy="4876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860303-2D5E-43BB-C0E4-5809EA348A62}"/>
              </a:ext>
            </a:extLst>
          </p:cNvPr>
          <p:cNvCxnSpPr>
            <a:cxnSpLocks/>
          </p:cNvCxnSpPr>
          <p:nvPr/>
        </p:nvCxnSpPr>
        <p:spPr>
          <a:xfrm flipH="1">
            <a:off x="4413871" y="2491657"/>
            <a:ext cx="20626" cy="1019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736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53571" y="393941"/>
            <a:ext cx="8520600" cy="2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New comment, edit, delete</a:t>
            </a:r>
            <a:endParaRPr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31DC68-86FB-3071-F239-F836FFD25FA1}"/>
              </a:ext>
            </a:extLst>
          </p:cNvPr>
          <p:cNvSpPr/>
          <p:nvPr/>
        </p:nvSpPr>
        <p:spPr>
          <a:xfrm>
            <a:off x="611892" y="955651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A4B85-C620-E875-5E33-DFBC52FA5F8F}"/>
              </a:ext>
            </a:extLst>
          </p:cNvPr>
          <p:cNvSpPr/>
          <p:nvPr/>
        </p:nvSpPr>
        <p:spPr>
          <a:xfrm>
            <a:off x="3626662" y="955651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056C99-6CDA-356A-5A88-FAA051E9F00A}"/>
              </a:ext>
            </a:extLst>
          </p:cNvPr>
          <p:cNvSpPr/>
          <p:nvPr/>
        </p:nvSpPr>
        <p:spPr>
          <a:xfrm>
            <a:off x="6366424" y="2247042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9A26B5-1462-046D-F733-58F1CC5D7DA7}"/>
              </a:ext>
            </a:extLst>
          </p:cNvPr>
          <p:cNvSpPr/>
          <p:nvPr/>
        </p:nvSpPr>
        <p:spPr>
          <a:xfrm>
            <a:off x="3626662" y="3571718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1A7141-FBD5-62AE-D8D4-B514E81571F2}"/>
              </a:ext>
            </a:extLst>
          </p:cNvPr>
          <p:cNvSpPr/>
          <p:nvPr/>
        </p:nvSpPr>
        <p:spPr>
          <a:xfrm>
            <a:off x="623924" y="3571718"/>
            <a:ext cx="1890676" cy="135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F34E6D-6574-746F-CC15-9C34C36F1BBD}"/>
              </a:ext>
            </a:extLst>
          </p:cNvPr>
          <p:cNvCxnSpPr>
            <a:cxnSpLocks/>
          </p:cNvCxnSpPr>
          <p:nvPr/>
        </p:nvCxnSpPr>
        <p:spPr>
          <a:xfrm>
            <a:off x="2581633" y="1632513"/>
            <a:ext cx="9728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8288D7-3FEE-C6A1-62CD-58CD0F21F69C}"/>
              </a:ext>
            </a:extLst>
          </p:cNvPr>
          <p:cNvCxnSpPr>
            <a:cxnSpLocks/>
          </p:cNvCxnSpPr>
          <p:nvPr/>
        </p:nvCxnSpPr>
        <p:spPr>
          <a:xfrm>
            <a:off x="5592965" y="1635094"/>
            <a:ext cx="1048467" cy="4876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860303-2D5E-43BB-C0E4-5809EA348A62}"/>
              </a:ext>
            </a:extLst>
          </p:cNvPr>
          <p:cNvCxnSpPr>
            <a:cxnSpLocks/>
          </p:cNvCxnSpPr>
          <p:nvPr/>
        </p:nvCxnSpPr>
        <p:spPr>
          <a:xfrm flipH="1">
            <a:off x="5589528" y="3725033"/>
            <a:ext cx="1045029" cy="5140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91A92F-A6FA-613B-5BA7-D83A1462EC62}"/>
              </a:ext>
            </a:extLst>
          </p:cNvPr>
          <p:cNvCxnSpPr>
            <a:cxnSpLocks/>
          </p:cNvCxnSpPr>
          <p:nvPr/>
        </p:nvCxnSpPr>
        <p:spPr>
          <a:xfrm flipH="1">
            <a:off x="2550695" y="4173239"/>
            <a:ext cx="1003777" cy="16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42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53571" y="393941"/>
            <a:ext cx="8520600" cy="2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 dirty="0"/>
              <a:t>Flow</a:t>
            </a:r>
            <a:endParaRPr sz="3600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96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53571" y="393941"/>
            <a:ext cx="8520600" cy="2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 dirty="0"/>
              <a:t>Flow</a:t>
            </a:r>
            <a:endParaRPr sz="3600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35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ctrTitle"/>
          </p:nvPr>
        </p:nvSpPr>
        <p:spPr>
          <a:xfrm>
            <a:off x="311700" y="-469620"/>
            <a:ext cx="8520600" cy="120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 dirty="0"/>
              <a:t>backoffice</a:t>
            </a:r>
            <a:endParaRPr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ADF3-5411-B128-C922-6478BF80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0" y="1729950"/>
            <a:ext cx="8520600" cy="841800"/>
          </a:xfrm>
        </p:spPr>
        <p:txBody>
          <a:bodyPr>
            <a:noAutofit/>
          </a:bodyPr>
          <a:lstStyle/>
          <a:p>
            <a:r>
              <a:rPr lang="en-US" sz="6000" dirty="0"/>
              <a:t>Main Pages</a:t>
            </a:r>
          </a:p>
        </p:txBody>
      </p:sp>
    </p:spTree>
    <p:extLst>
      <p:ext uri="{BB962C8B-B14F-4D97-AF65-F5344CB8AC3E}">
        <p14:creationId xmlns:p14="http://schemas.microsoft.com/office/powerpoint/2010/main" val="32041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4B328D-6F71-4170-929F-6029CB365D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8512" y="803361"/>
            <a:ext cx="7797414" cy="4109996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07952" y="-1249239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 dirty="0"/>
              <a:t>Home page</a:t>
            </a:r>
            <a:endParaRPr sz="3600" dirty="0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0C5C928E-3EFF-4973-9256-397830447C31}"/>
              </a:ext>
            </a:extLst>
          </p:cNvPr>
          <p:cNvSpPr/>
          <p:nvPr/>
        </p:nvSpPr>
        <p:spPr>
          <a:xfrm>
            <a:off x="666307" y="3565451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NavBar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CB3253FB-EA7C-4ED3-B08B-E9B474D2B99B}"/>
              </a:ext>
            </a:extLst>
          </p:cNvPr>
          <p:cNvSpPr/>
          <p:nvPr/>
        </p:nvSpPr>
        <p:spPr>
          <a:xfrm>
            <a:off x="3108251" y="3416595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list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504F77D4-D69A-4C1E-BDF3-AA33ABF7E67B}"/>
              </a:ext>
            </a:extLst>
          </p:cNvPr>
          <p:cNvSpPr/>
          <p:nvPr/>
        </p:nvSpPr>
        <p:spPr>
          <a:xfrm>
            <a:off x="3374065" y="492641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Story list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2AF925A3-792D-437D-BC33-5CF0138FCB67}"/>
              </a:ext>
            </a:extLst>
          </p:cNvPr>
          <p:cNvSpPr/>
          <p:nvPr/>
        </p:nvSpPr>
        <p:spPr>
          <a:xfrm>
            <a:off x="6709348" y="608431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E7C4FA94-A9A3-4EBE-8922-82DDC9F8F8CA}"/>
              </a:ext>
            </a:extLst>
          </p:cNvPr>
          <p:cNvSpPr/>
          <p:nvPr/>
        </p:nvSpPr>
        <p:spPr>
          <a:xfrm>
            <a:off x="8018823" y="1915048"/>
            <a:ext cx="1173330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Suggested Friends</a:t>
            </a: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19417A84-8DDF-41D4-A524-A94981A1F240}"/>
              </a:ext>
            </a:extLst>
          </p:cNvPr>
          <p:cNvSpPr/>
          <p:nvPr/>
        </p:nvSpPr>
        <p:spPr>
          <a:xfrm>
            <a:off x="6677451" y="3083976"/>
            <a:ext cx="1173330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links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C81978-9C2F-4CFA-871A-D2B969DA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363" y="0"/>
            <a:ext cx="2167273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97EF0-E423-4081-B6FC-73E89D11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1" y="793898"/>
            <a:ext cx="2818052" cy="4278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00AAD3-3FEC-4E9A-985D-558062ACF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234" y="908591"/>
            <a:ext cx="2556504" cy="3782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3C87DB-14BA-4E12-85C8-45D0A703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336" y="82297"/>
            <a:ext cx="3005745" cy="841800"/>
          </a:xfrm>
        </p:spPr>
        <p:txBody>
          <a:bodyPr/>
          <a:lstStyle/>
          <a:p>
            <a:pPr algn="l"/>
            <a:r>
              <a:rPr lang="en-US" dirty="0"/>
              <a:t>From </a:t>
            </a:r>
            <a:r>
              <a:rPr lang="en-US" dirty="0" err="1"/>
              <a:t>NavBar</a:t>
            </a:r>
            <a:endParaRPr lang="en-US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1AC386C4-8A22-4004-AC22-8BC0874B9A7C}"/>
              </a:ext>
            </a:extLst>
          </p:cNvPr>
          <p:cNvSpPr/>
          <p:nvPr/>
        </p:nvSpPr>
        <p:spPr>
          <a:xfrm>
            <a:off x="934657" y="1476053"/>
            <a:ext cx="1425770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 bar</a:t>
            </a: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753CE0AD-E56D-46C1-91F7-0C714BEA4DA2}"/>
              </a:ext>
            </a:extLst>
          </p:cNvPr>
          <p:cNvSpPr/>
          <p:nvPr/>
        </p:nvSpPr>
        <p:spPr>
          <a:xfrm>
            <a:off x="5545644" y="1476053"/>
            <a:ext cx="1425770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bar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2F65-43DF-4A85-8054-5E62B6042B30}"/>
              </a:ext>
            </a:extLst>
          </p:cNvPr>
          <p:cNvSpPr txBox="1"/>
          <p:nvPr/>
        </p:nvSpPr>
        <p:spPr>
          <a:xfrm>
            <a:off x="5655514" y="55234"/>
            <a:ext cx="1601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Popouts</a:t>
            </a:r>
            <a:r>
              <a:rPr lang="en-US" dirty="0"/>
              <a:t> from navbar without adding params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7D495AF4-5FE3-40ED-9BB8-C2491736FD2B}"/>
              </a:ext>
            </a:extLst>
          </p:cNvPr>
          <p:cNvSpPr/>
          <p:nvPr/>
        </p:nvSpPr>
        <p:spPr>
          <a:xfrm>
            <a:off x="4119874" y="4301265"/>
            <a:ext cx="1425770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options</a:t>
            </a:r>
          </a:p>
        </p:txBody>
      </p:sp>
    </p:spTree>
    <p:extLst>
      <p:ext uri="{BB962C8B-B14F-4D97-AF65-F5344CB8AC3E}">
        <p14:creationId xmlns:p14="http://schemas.microsoft.com/office/powerpoint/2010/main" val="87277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91EE4-E367-416B-A5CB-B5CC26120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16" y="561441"/>
            <a:ext cx="7456968" cy="4020618"/>
          </a:xfrm>
          <a:prstGeom prst="rect">
            <a:avLst/>
          </a:prstGeom>
        </p:spPr>
      </p:pic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-1214614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3600" dirty="0"/>
              <a:t>Explore</a:t>
            </a:r>
            <a:r>
              <a:rPr lang="iw" dirty="0"/>
              <a:t> </a:t>
            </a:r>
            <a:r>
              <a:rPr lang="iw" sz="3600" dirty="0"/>
              <a:t>page</a:t>
            </a:r>
            <a:endParaRPr sz="3600" dirty="0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9BD8ABA5-6F97-4B75-BEE4-E1F3DA54824A}"/>
              </a:ext>
            </a:extLst>
          </p:cNvPr>
          <p:cNvSpPr/>
          <p:nvPr/>
        </p:nvSpPr>
        <p:spPr>
          <a:xfrm>
            <a:off x="630865" y="4160874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NavBar</a:t>
            </a:r>
            <a:endParaRPr lang="en-US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871700E8-25E8-4874-98A5-0462DF60E248}"/>
              </a:ext>
            </a:extLst>
          </p:cNvPr>
          <p:cNvSpPr/>
          <p:nvPr/>
        </p:nvSpPr>
        <p:spPr>
          <a:xfrm>
            <a:off x="2420679" y="3230425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grid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7128-D37D-4CD7-ACD2-FDB173AC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67" y="52692"/>
            <a:ext cx="8520600" cy="841800"/>
          </a:xfrm>
        </p:spPr>
        <p:txBody>
          <a:bodyPr/>
          <a:lstStyle/>
          <a:p>
            <a:pPr algn="l"/>
            <a:r>
              <a:rPr lang="en-US" dirty="0"/>
              <a:t>Reels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2F007-0A69-43FF-949E-8E9A3D417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61" y="623777"/>
            <a:ext cx="5388278" cy="3895946"/>
          </a:xfrm>
          <a:prstGeom prst="rect">
            <a:avLst/>
          </a:prstGeom>
        </p:spPr>
      </p:pic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D30EF202-FBF9-4DFA-B72A-1586F1BA3DE7}"/>
              </a:ext>
            </a:extLst>
          </p:cNvPr>
          <p:cNvSpPr/>
          <p:nvPr/>
        </p:nvSpPr>
        <p:spPr>
          <a:xfrm>
            <a:off x="2027274" y="3863162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NavBar</a:t>
            </a:r>
            <a:endParaRPr lang="en-US" dirty="0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000C5E-8A80-43D4-97FB-0B269F5EC27D}"/>
              </a:ext>
            </a:extLst>
          </p:cNvPr>
          <p:cNvSpPr/>
          <p:nvPr/>
        </p:nvSpPr>
        <p:spPr>
          <a:xfrm>
            <a:off x="4306186" y="3180807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Reel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4887B-FDB5-456F-86B1-82B96CE7536E}"/>
              </a:ext>
            </a:extLst>
          </p:cNvPr>
          <p:cNvSpPr txBox="1"/>
          <p:nvPr/>
        </p:nvSpPr>
        <p:spPr>
          <a:xfrm>
            <a:off x="3260651" y="1006549"/>
            <a:ext cx="148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Opens on specific reel</a:t>
            </a:r>
          </a:p>
        </p:txBody>
      </p:sp>
    </p:spTree>
    <p:extLst>
      <p:ext uri="{BB962C8B-B14F-4D97-AF65-F5344CB8AC3E}">
        <p14:creationId xmlns:p14="http://schemas.microsoft.com/office/powerpoint/2010/main" val="3814554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ctrTitle"/>
          </p:nvPr>
        </p:nvSpPr>
        <p:spPr>
          <a:xfrm>
            <a:off x="150400" y="-769950"/>
            <a:ext cx="8520600" cy="15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User </a:t>
            </a:r>
            <a:r>
              <a:rPr lang="iw" sz="3600" dirty="0"/>
              <a:t>Details page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154D7-6902-4CC3-8364-74BC69B9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18" y="935665"/>
            <a:ext cx="6211428" cy="3272170"/>
          </a:xfrm>
          <a:prstGeom prst="rect">
            <a:avLst/>
          </a:prstGeom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E39D1DD0-DD4E-4935-BFC0-B22AF5E72553}"/>
              </a:ext>
            </a:extLst>
          </p:cNvPr>
          <p:cNvSpPr/>
          <p:nvPr/>
        </p:nvSpPr>
        <p:spPr>
          <a:xfrm>
            <a:off x="714918" y="1741867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D4E3F97E-D09C-4605-833D-5C516F8CCEB1}"/>
              </a:ext>
            </a:extLst>
          </p:cNvPr>
          <p:cNvSpPr/>
          <p:nvPr/>
        </p:nvSpPr>
        <p:spPr>
          <a:xfrm>
            <a:off x="745808" y="2816844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Highlights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0521B9D7-C5A6-461D-A172-4952A58283AC}"/>
              </a:ext>
            </a:extLst>
          </p:cNvPr>
          <p:cNvSpPr/>
          <p:nvPr/>
        </p:nvSpPr>
        <p:spPr>
          <a:xfrm>
            <a:off x="3641408" y="3206704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NavBar</a:t>
            </a:r>
            <a:endParaRPr lang="en-US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8F8EFBB8-CFB1-442A-BC11-BAC34E24040D}"/>
              </a:ext>
            </a:extLst>
          </p:cNvPr>
          <p:cNvSpPr/>
          <p:nvPr/>
        </p:nvSpPr>
        <p:spPr>
          <a:xfrm>
            <a:off x="3320901" y="4207835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list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CC1A78F6-CCD4-4198-9FAC-3A90F11371FA}"/>
              </a:ext>
            </a:extLst>
          </p:cNvPr>
          <p:cNvSpPr/>
          <p:nvPr/>
        </p:nvSpPr>
        <p:spPr>
          <a:xfrm>
            <a:off x="4742120" y="657878"/>
            <a:ext cx="999461" cy="3898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D1555F-2834-409F-9ABA-FC8590EA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29" y="49311"/>
            <a:ext cx="4625741" cy="50448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B1BD8A-5E4D-4C5F-ACAB-FFCFF66C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86" y="49311"/>
            <a:ext cx="8520600" cy="841800"/>
          </a:xfrm>
        </p:spPr>
        <p:txBody>
          <a:bodyPr/>
          <a:lstStyle/>
          <a:p>
            <a:pPr algn="l"/>
            <a:r>
              <a:rPr lang="en-US" dirty="0"/>
              <a:t>compose</a:t>
            </a:r>
          </a:p>
        </p:txBody>
      </p:sp>
    </p:spTree>
    <p:extLst>
      <p:ext uri="{BB962C8B-B14F-4D97-AF65-F5344CB8AC3E}">
        <p14:creationId xmlns:p14="http://schemas.microsoft.com/office/powerpoint/2010/main" val="1062141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ADF3-5411-B128-C922-6478BF80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0" y="1729950"/>
            <a:ext cx="8520600" cy="841800"/>
          </a:xfrm>
        </p:spPr>
        <p:txBody>
          <a:bodyPr>
            <a:noAutofit/>
          </a:bodyPr>
          <a:lstStyle/>
          <a:p>
            <a:r>
              <a:rPr lang="en-US" sz="6000" dirty="0"/>
              <a:t>Main Flows</a:t>
            </a:r>
          </a:p>
        </p:txBody>
      </p:sp>
    </p:spTree>
    <p:extLst>
      <p:ext uri="{BB962C8B-B14F-4D97-AF65-F5344CB8AC3E}">
        <p14:creationId xmlns:p14="http://schemas.microsoft.com/office/powerpoint/2010/main" val="9236755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990</TotalTime>
  <Words>103</Words>
  <Application>Microsoft Office PowerPoint</Application>
  <PresentationFormat>On-screen Show (16:9)</PresentationFormat>
  <Paragraphs>49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     </vt:lpstr>
      <vt:lpstr>Main Pages</vt:lpstr>
      <vt:lpstr>Home page</vt:lpstr>
      <vt:lpstr>From NavBar</vt:lpstr>
      <vt:lpstr>Explore page</vt:lpstr>
      <vt:lpstr>Reels</vt:lpstr>
      <vt:lpstr>User Details page</vt:lpstr>
      <vt:lpstr>compose</vt:lpstr>
      <vt:lpstr>Main Flows</vt:lpstr>
      <vt:lpstr>Flow like/unlike post</vt:lpstr>
      <vt:lpstr>Flow follow/unfollow user</vt:lpstr>
      <vt:lpstr>New comment, edit, delete</vt:lpstr>
      <vt:lpstr>Flow</vt:lpstr>
      <vt:lpstr>Flow</vt:lpstr>
      <vt:lpstr>backoffice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</dc:title>
  <cp:lastModifiedBy>Leor Yamay</cp:lastModifiedBy>
  <cp:revision>10</cp:revision>
  <dcterms:modified xsi:type="dcterms:W3CDTF">2024-04-01T06:58:59Z</dcterms:modified>
</cp:coreProperties>
</file>